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81" r:id="rId3"/>
    <p:sldId id="287" r:id="rId4"/>
    <p:sldId id="298" r:id="rId5"/>
    <p:sldId id="263" r:id="rId6"/>
    <p:sldId id="296" r:id="rId7"/>
    <p:sldId id="299" r:id="rId8"/>
    <p:sldId id="301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62" d="100"/>
          <a:sy n="62" d="100"/>
        </p:scale>
        <p:origin x="-18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Katie Perry</a:t>
            </a:r>
            <a:r>
              <a:rPr lang="en-US" baseline="0" dirty="0" smtClean="0"/>
              <a:t> had a mole in Taylor Swift’s entourage (since they have bad blood). </a:t>
            </a:r>
          </a:p>
          <a:p>
            <a:r>
              <a:rPr lang="en-US" baseline="0" dirty="0" smtClean="0"/>
              <a:t>Somehow she knows that this person broke a vase at her party</a:t>
            </a:r>
          </a:p>
          <a:p>
            <a:r>
              <a:rPr lang="en-US" dirty="0" smtClean="0"/>
              <a:t>Luckily before her party she threw a bunch of microphones around her room,</a:t>
            </a:r>
            <a:r>
              <a:rPr lang="en-US" baseline="0" dirty="0" smtClean="0"/>
              <a:t> though she was in a hurry.</a:t>
            </a:r>
            <a:endParaRPr lang="en-US" dirty="0" smtClean="0"/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Who broke your vase?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`Talked to PAG on</a:t>
            </a:r>
            <a:r>
              <a:rPr lang="en-US" baseline="0" dirty="0" smtClean="0"/>
              <a:t> a trip East</a:t>
            </a:r>
          </a:p>
          <a:p>
            <a:r>
              <a:rPr lang="en-US" baseline="0" dirty="0" smtClean="0"/>
              <a:t>Mission: Get in, place sensors, and get out</a:t>
            </a:r>
          </a:p>
          <a:p>
            <a:r>
              <a:rPr lang="en-US" dirty="0" smtClean="0"/>
              <a:t>Don’t want to calibrate, measure distances between </a:t>
            </a:r>
            <a:r>
              <a:rPr lang="en-US" dirty="0" err="1" smtClean="0"/>
              <a:t>mics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Be safe, be quick</a:t>
            </a:r>
          </a:p>
          <a:p>
            <a:r>
              <a:rPr lang="en-US" dirty="0" smtClean="0"/>
              <a:t>Ensure their safety while mission success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diarization</a:t>
            </a:r>
            <a:r>
              <a:rPr lang="en-US" dirty="0" smtClean="0"/>
              <a:t> through</a:t>
            </a:r>
            <a:r>
              <a:rPr lang="en-US" baseline="0" dirty="0" smtClean="0"/>
              <a:t> single microphone, not solved in over 20 years</a:t>
            </a:r>
          </a:p>
          <a:p>
            <a:r>
              <a:rPr lang="en-US" baseline="0" dirty="0" smtClean="0"/>
              <a:t>Instead people opt for microphone arrays, highly calibrated </a:t>
            </a:r>
          </a:p>
          <a:p>
            <a:r>
              <a:rPr lang="en-US" baseline="0" dirty="0" smtClean="0"/>
              <a:t>Would like spread out microphones for coverage, quick deployment, and easily hidden</a:t>
            </a:r>
          </a:p>
          <a:p>
            <a:r>
              <a:rPr lang="en-US" baseline="0" dirty="0" smtClean="0"/>
              <a:t>Instead of signal processing techniques, use some deep learning that Li Deng </a:t>
            </a:r>
            <a:r>
              <a:rPr lang="en-US" baseline="0" dirty="0" err="1" smtClean="0"/>
              <a:t>promoItes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23671" y="1191172"/>
            <a:ext cx="9791406" cy="5510519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at 9 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1871</TotalTime>
  <Words>397</Words>
  <Application>Microsoft Macintosh PowerPoint</Application>
  <PresentationFormat>Custom</PresentationFormat>
  <Paragraphs>88</Paragraphs>
  <Slides>9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299</cp:revision>
  <dcterms:created xsi:type="dcterms:W3CDTF">2016-06-17T21:01:28Z</dcterms:created>
  <dcterms:modified xsi:type="dcterms:W3CDTF">2016-10-27T18:33:51Z</dcterms:modified>
</cp:coreProperties>
</file>